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7"/>
  </p:notesMasterIdLst>
  <p:sldIdLst>
    <p:sldId id="257" r:id="rId4"/>
    <p:sldId id="293" r:id="rId5"/>
    <p:sldId id="302" r:id="rId6"/>
    <p:sldId id="303" r:id="rId7"/>
    <p:sldId id="304" r:id="rId8"/>
    <p:sldId id="300" r:id="rId9"/>
    <p:sldId id="269" r:id="rId10"/>
    <p:sldId id="286" r:id="rId11"/>
    <p:sldId id="287" r:id="rId12"/>
    <p:sldId id="294" r:id="rId13"/>
    <p:sldId id="289" r:id="rId14"/>
    <p:sldId id="292" r:id="rId15"/>
    <p:sldId id="288" r:id="rId16"/>
    <p:sldId id="290" r:id="rId17"/>
    <p:sldId id="291" r:id="rId18"/>
    <p:sldId id="295" r:id="rId19"/>
    <p:sldId id="296" r:id="rId20"/>
    <p:sldId id="284" r:id="rId21"/>
    <p:sldId id="301" r:id="rId22"/>
    <p:sldId id="299" r:id="rId23"/>
    <p:sldId id="285" r:id="rId24"/>
    <p:sldId id="297" r:id="rId25"/>
    <p:sldId id="2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Why diagnostic imaging lecture?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outline, day I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9178" custLinFactNeighborY="-72058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Course outline , day II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0369" custLinFactNeighborY="-57370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Important course info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C9709B4B-E327-44A2-A807-C06C2B028146}" type="pres">
      <dgm:prSet presAssocID="{2FE58475-A90B-4C88-AD57-C93CA5A6F786}" presName="OneNode_1" presStyleLbl="node1" presStyleIdx="0" presStyleCnt="1" custLinFactNeighborX="-10369" custLinFactNeighborY="-57370">
        <dgm:presLayoutVars>
          <dgm:bulletEnabled val="1"/>
        </dgm:presLayoutVars>
      </dgm:prSet>
      <dgm:spPr/>
    </dgm:pt>
  </dgm:ptLst>
  <dgm:cxnLst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86308A67-8AE4-43DB-9CC9-008609DB3DF9}" type="presOf" srcId="{52854045-A3DA-43B3-B593-3F91D08C2E76}" destId="{C9709B4B-E327-44A2-A807-C06C2B028146}" srcOrd="0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5C0922DC-BC21-457D-AE40-33D3F6214D27}" type="presParOf" srcId="{961E697F-754C-486F-9184-E5C420952927}" destId="{C9709B4B-E327-44A2-A807-C06C2B028146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Course outline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diagnostic imaging lecture?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432357" cy="5078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Course outline, day I</a:t>
          </a:r>
          <a:endParaRPr lang="LID4096" sz="2300" kern="1200" dirty="0"/>
        </a:p>
      </dsp:txBody>
      <dsp:txXfrm>
        <a:off x="14874" y="14874"/>
        <a:ext cx="5402609" cy="4780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927031" cy="428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Course outline , day II</a:t>
          </a:r>
          <a:endParaRPr lang="LID4096" sz="1900" kern="1200" dirty="0"/>
        </a:p>
      </dsp:txBody>
      <dsp:txXfrm>
        <a:off x="12551" y="12551"/>
        <a:ext cx="5901929" cy="403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09B4B-E327-44A2-A807-C06C2B028146}">
      <dsp:nvSpPr>
        <dsp:cNvPr id="0" name=""/>
        <dsp:cNvSpPr/>
      </dsp:nvSpPr>
      <dsp:spPr>
        <a:xfrm>
          <a:off x="0" y="0"/>
          <a:ext cx="5927031" cy="4285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Important course info</a:t>
          </a:r>
          <a:endParaRPr lang="LID4096" sz="1900" kern="1200" dirty="0"/>
        </a:p>
      </dsp:txBody>
      <dsp:txXfrm>
        <a:off x="12551" y="12551"/>
        <a:ext cx="5901929" cy="403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05/02/2024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( or re)view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(time to echo, repetition time) and gradients </a:t>
            </a:r>
          </a:p>
          <a:p>
            <a:endParaRPr lang="en-US" dirty="0"/>
          </a:p>
          <a:p>
            <a:r>
              <a:rPr lang="en-US" dirty="0"/>
              <a:t>Common medical sequences :T1,(T1+C), T2, T2*, FLAIR,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718226"/>
            <a:ext cx="674684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796092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r>
              <a:rPr lang="en-US" dirty="0"/>
              <a:t>Think about using other modalities, and how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71634"/>
              </p:ext>
            </p:extLst>
          </p:nvPr>
        </p:nvGraphicFramePr>
        <p:xfrm>
          <a:off x="1896255" y="1121634"/>
          <a:ext cx="5432357" cy="101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CBAF4E-8515-A25C-2C95-C5AC6C527036}"/>
              </a:ext>
            </a:extLst>
          </p:cNvPr>
          <p:cNvSpPr txBox="1"/>
          <p:nvPr/>
        </p:nvSpPr>
        <p:spPr>
          <a:xfrm>
            <a:off x="1251679" y="2518348"/>
            <a:ext cx="84176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9</a:t>
            </a:r>
            <a:r>
              <a:rPr lang="en-US" dirty="0">
                <a:sym typeface="Wingdings" panose="05000000000000000000" pitchFamily="2" charset="2"/>
              </a:rPr>
              <a:t>:30   :  Intro to course and diagnostic imaging overview / tech catch up sessions</a:t>
            </a:r>
          </a:p>
          <a:p>
            <a:r>
              <a:rPr lang="en-US" dirty="0">
                <a:sym typeface="Wingdings" panose="05000000000000000000" pitchFamily="2" charset="2"/>
              </a:rPr>
              <a:t>10:30 :  MRI data in Python</a:t>
            </a:r>
          </a:p>
          <a:p>
            <a:r>
              <a:rPr lang="en-US" dirty="0">
                <a:sym typeface="Wingdings" panose="05000000000000000000" pitchFamily="2" charset="2"/>
              </a:rPr>
              <a:t>12:30 : Lunch</a:t>
            </a:r>
          </a:p>
          <a:p>
            <a:r>
              <a:rPr lang="en-US" dirty="0">
                <a:sym typeface="Wingdings" panose="05000000000000000000" pitchFamily="2" charset="2"/>
              </a:rPr>
              <a:t>13:30 : Registration and segmentation with SITK</a:t>
            </a:r>
          </a:p>
          <a:p>
            <a:r>
              <a:rPr lang="en-US" dirty="0">
                <a:sym typeface="Wingdings" panose="05000000000000000000" pitchFamily="2" charset="2"/>
              </a:rPr>
              <a:t>15:30 : CT and pathology data in Python</a:t>
            </a:r>
          </a:p>
          <a:p>
            <a:r>
              <a:rPr lang="en-US" dirty="0">
                <a:sym typeface="Wingdings" panose="05000000000000000000" pitchFamily="2" charset="2"/>
              </a:rPr>
              <a:t>16:30 : wrap-up, tips and tops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5554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103990"/>
              </p:ext>
            </p:extLst>
          </p:nvPr>
        </p:nvGraphicFramePr>
        <p:xfrm>
          <a:off x="2241029" y="1038613"/>
          <a:ext cx="5927032" cy="85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42F429-F6D1-1550-8711-ACFF34FA943B}"/>
              </a:ext>
            </a:extLst>
          </p:cNvPr>
          <p:cNvSpPr txBox="1"/>
          <p:nvPr/>
        </p:nvSpPr>
        <p:spPr>
          <a:xfrm>
            <a:off x="1394085" y="2066865"/>
            <a:ext cx="7212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9</a:t>
            </a:r>
            <a:r>
              <a:rPr lang="en-US" dirty="0">
                <a:sym typeface="Wingdings" panose="05000000000000000000" pitchFamily="2" charset="2"/>
              </a:rPr>
              <a:t>:30   :  Data anonymization in images and files (practical </a:t>
            </a:r>
            <a:r>
              <a:rPr lang="en-US" dirty="0" err="1">
                <a:sym typeface="Wingdings" panose="05000000000000000000" pitchFamily="2" charset="2"/>
              </a:rPr>
              <a:t>PyDICOM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10:30 :  Preparing images for machine learning: augmenting data</a:t>
            </a:r>
          </a:p>
          <a:p>
            <a:r>
              <a:rPr lang="en-US" dirty="0">
                <a:sym typeface="Wingdings" panose="05000000000000000000" pitchFamily="2" charset="2"/>
              </a:rPr>
              <a:t>12:30 :  Lunch</a:t>
            </a:r>
          </a:p>
          <a:p>
            <a:r>
              <a:rPr lang="en-US" dirty="0">
                <a:sym typeface="Wingdings" panose="05000000000000000000" pitchFamily="2" charset="2"/>
              </a:rPr>
              <a:t>13:30 :  Image and dataset harmonization</a:t>
            </a:r>
          </a:p>
          <a:p>
            <a:r>
              <a:rPr lang="en-US" dirty="0">
                <a:sym typeface="Wingdings" panose="05000000000000000000" pitchFamily="2" charset="2"/>
              </a:rPr>
              <a:t>15:00 :  Radiomics</a:t>
            </a:r>
          </a:p>
          <a:p>
            <a:r>
              <a:rPr lang="en-US" dirty="0">
                <a:sym typeface="Wingdings" panose="05000000000000000000" pitchFamily="2" charset="2"/>
              </a:rPr>
              <a:t>16:00 :  Generative algorithms</a:t>
            </a:r>
          </a:p>
          <a:p>
            <a:r>
              <a:rPr lang="en-US" dirty="0">
                <a:sym typeface="Wingdings" panose="05000000000000000000" pitchFamily="2" charset="2"/>
              </a:rPr>
              <a:t>16:40 :  Wrap-up, tips and tops and final evaluations</a:t>
            </a:r>
          </a:p>
          <a:p>
            <a:r>
              <a:rPr lang="en-US" dirty="0">
                <a:sym typeface="Wingdings" panose="05000000000000000000" pitchFamily="2" charset="2"/>
              </a:rPr>
              <a:t>17:00 :  Party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102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068587"/>
              </p:ext>
            </p:extLst>
          </p:nvPr>
        </p:nvGraphicFramePr>
        <p:xfrm>
          <a:off x="2241029" y="1038613"/>
          <a:ext cx="5927032" cy="85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42F429-F6D1-1550-8711-ACFF34FA943B}"/>
              </a:ext>
            </a:extLst>
          </p:cNvPr>
          <p:cNvSpPr txBox="1"/>
          <p:nvPr/>
        </p:nvSpPr>
        <p:spPr>
          <a:xfrm>
            <a:off x="1229194" y="1579685"/>
            <a:ext cx="8729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                     </a:t>
            </a:r>
          </a:p>
          <a:p>
            <a:r>
              <a:rPr lang="en-US" dirty="0"/>
              <a:t>Play nice, and use the collaborative document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You have probably been to the eScience center before, but just in case you forgot…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6756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1355</Words>
  <Application>Microsoft Office PowerPoint</Application>
  <PresentationFormat>Widescreen</PresentationFormat>
  <Paragraphs>301</Paragraphs>
  <Slides>23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( or re)view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149</cp:revision>
  <dcterms:created xsi:type="dcterms:W3CDTF">2022-12-06T14:01:28Z</dcterms:created>
  <dcterms:modified xsi:type="dcterms:W3CDTF">2024-05-02T12:25:09Z</dcterms:modified>
</cp:coreProperties>
</file>